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70" r:id="rId4"/>
    <p:sldId id="268" r:id="rId5"/>
    <p:sldId id="269" r:id="rId6"/>
    <p:sldId id="274" r:id="rId7"/>
    <p:sldId id="276" r:id="rId8"/>
    <p:sldId id="266" r:id="rId9"/>
    <p:sldId id="267" r:id="rId10"/>
    <p:sldId id="264" r:id="rId11"/>
    <p:sldId id="271" r:id="rId12"/>
    <p:sldId id="272" r:id="rId13"/>
    <p:sldId id="275" r:id="rId14"/>
    <p:sldId id="265" r:id="rId15"/>
    <p:sldId id="277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69" autoAdjust="0"/>
  </p:normalViewPr>
  <p:slideViewPr>
    <p:cSldViewPr snapToGrid="0">
      <p:cViewPr varScale="1">
        <p:scale>
          <a:sx n="77" d="100"/>
          <a:sy n="77" d="100"/>
        </p:scale>
        <p:origin x="9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9BFA3-056C-448D-A65E-AC2342F72E51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2D05D-D247-441E-B111-EA77C31EC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71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D05D-D247-441E-B111-EA77C31EC6B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30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72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69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5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8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5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9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6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51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66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3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979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67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8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0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48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39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877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66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79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71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52FD-77EE-4439-93FA-D15DFCDD303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6D0E-4524-4F8C-912E-B5B0879AFF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45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52FD-77EE-4439-93FA-D15DFCDD30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15/10/2020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6D0E-4524-4F8C-912E-B5B0879AFF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3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uca2000.com.mx/bolsa.html" TargetMode="External"/><Relationship Id="rId2" Type="http://schemas.openxmlformats.org/officeDocument/2006/relationships/hyperlink" Target="mailto:bolsadetrabajo@toluca2000.com.m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oluca2000.com.mx/bols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51929" y="5349688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chemeClr val="bg2">
                    <a:lumMod val="90000"/>
                  </a:schemeClr>
                </a:solidFill>
              </a:rPr>
              <a:t>BOLSA DE TRABAJO</a:t>
            </a:r>
          </a:p>
        </p:txBody>
      </p:sp>
    </p:spTree>
    <p:extLst>
      <p:ext uri="{BB962C8B-B14F-4D97-AF65-F5344CB8AC3E}">
        <p14:creationId xmlns:p14="http://schemas.microsoft.com/office/powerpoint/2010/main" val="32303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"/>
    </mc:Choice>
    <mc:Fallback xmlns="">
      <p:transition spd="slow" advTm="46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357879" y="144304"/>
            <a:ext cx="6640679" cy="80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VACANTES ACTUALES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952" t="28919" r="34606" b="28026"/>
          <a:stretch/>
        </p:blipFill>
        <p:spPr>
          <a:xfrm>
            <a:off x="667817" y="1117599"/>
            <a:ext cx="10929097" cy="438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9"/>
    </mc:Choice>
    <mc:Fallback xmlns="">
      <p:transition spd="slow" advTm="2156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499547" y="170062"/>
            <a:ext cx="6640679" cy="80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VACANTES ACTUALES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175" t="29316" r="34718" b="30605"/>
          <a:stretch/>
        </p:blipFill>
        <p:spPr>
          <a:xfrm>
            <a:off x="928913" y="1190172"/>
            <a:ext cx="10624457" cy="43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90"/>
    </mc:Choice>
    <mc:Fallback xmlns="">
      <p:transition spd="slow" advTm="319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952" t="28919" r="34494" b="45288"/>
          <a:stretch/>
        </p:blipFill>
        <p:spPr>
          <a:xfrm>
            <a:off x="928914" y="1625600"/>
            <a:ext cx="10897768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52897" y="1569368"/>
            <a:ext cx="9024621" cy="274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Norma </a:t>
            </a:r>
            <a:r>
              <a:rPr lang="es-MX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Quezadas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Castillo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Diana Espinoza Castillo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Cel. 722-899-5882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bolsadetrabajo@toluca2000.com.mx</a:t>
            </a:r>
            <a:endParaRPr lang="es-MX" sz="3600" dirty="0"/>
          </a:p>
        </p:txBody>
      </p:sp>
      <p:sp>
        <p:nvSpPr>
          <p:cNvPr id="3" name="Rectángulo 2"/>
          <p:cNvSpPr/>
          <p:nvPr/>
        </p:nvSpPr>
        <p:spPr>
          <a:xfrm>
            <a:off x="3386221" y="2807152"/>
            <a:ext cx="1223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dirty="0"/>
              <a:t>📲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75210" y="342900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600" dirty="0"/>
              <a:t>📧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85729" y="4487849"/>
            <a:ext cx="599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http://www.toluca2000.com.mx/bolsa.html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7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4"/>
    </mc:Choice>
    <mc:Fallback xmlns="">
      <p:transition spd="slow" advTm="1098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5D96352-12AB-4B4A-8837-11C50A4F6984}"/>
              </a:ext>
            </a:extLst>
          </p:cNvPr>
          <p:cNvSpPr/>
          <p:nvPr/>
        </p:nvSpPr>
        <p:spPr>
          <a:xfrm>
            <a:off x="385970" y="2235290"/>
            <a:ext cx="11420060" cy="4375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¿Conoces las diferentes formar de promover tus vacantes en el Parque?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Consideras adecuados los </a:t>
            </a:r>
            <a:r>
              <a:rPr lang="es-MX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medios de comunicación que hemos utilizado para publicar tus vacantes?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¿Conoces la sección de bolsa de trabajo del portal web?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89397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9861" y="1094282"/>
            <a:ext cx="11857221" cy="8109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Asociamos a más de 130 empresas</a:t>
            </a:r>
          </a:p>
          <a:p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Giros: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Metalmecánico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Almacén de Documentos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Alimenticia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Papelera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Farmacéutica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Metalmecánica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Química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Salud y Belleza</a:t>
            </a:r>
          </a:p>
          <a:p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4AF4E-4B09-4B51-8CF9-934E304A4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56" y="1693884"/>
            <a:ext cx="1838012" cy="44970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386FDD-A9B4-45F1-8D42-A1AB895DE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53" y="1693884"/>
            <a:ext cx="1838012" cy="44970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3B9EEA-60F6-4923-9265-EFEAB93F61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17" y="1693880"/>
            <a:ext cx="1838013" cy="4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2"/>
    </mc:Choice>
    <mc:Fallback xmlns="">
      <p:transition spd="slow" advTm="85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05420" y="311730"/>
            <a:ext cx="6032909" cy="800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MÓDULOS DE ATENCIÓN</a:t>
            </a:r>
          </a:p>
        </p:txBody>
      </p:sp>
      <p:sp>
        <p:nvSpPr>
          <p:cNvPr id="3" name="AutoShape 2" descr="blob:https://web.whatsapp.com/dfc584f3-3b06-45dd-a1c3-980e7bc5a5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343033" y="5421870"/>
            <a:ext cx="5902922" cy="800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Lunes a viernes de 9:00 a 14:00hrs.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04"/>
          <a:stretch/>
        </p:blipFill>
        <p:spPr>
          <a:xfrm>
            <a:off x="767957" y="1200818"/>
            <a:ext cx="4575076" cy="42210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78" y="1102661"/>
            <a:ext cx="3239407" cy="431920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980560" y="6018079"/>
            <a:ext cx="4277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4"/>
              </a:rPr>
              <a:t>http://www.toluca2000.com.mx/bolsa.html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76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4"/>
    </mc:Choice>
    <mc:Fallback xmlns="">
      <p:transition spd="slow" advTm="100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0" y="1112296"/>
            <a:ext cx="5659129" cy="3771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59" y="1112296"/>
            <a:ext cx="5659129" cy="3771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805420" y="311730"/>
            <a:ext cx="6032909" cy="800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MÓDULOS DE ATENCIÓN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53259" y="5097062"/>
            <a:ext cx="5902922" cy="800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/>
              <a:t>📍Acceso 1: A un costado de la estación de bomberos.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93574F-1A3F-428A-9FAD-FC4942B898AD}"/>
              </a:ext>
            </a:extLst>
          </p:cNvPr>
          <p:cNvSpPr txBox="1"/>
          <p:nvPr/>
        </p:nvSpPr>
        <p:spPr>
          <a:xfrm>
            <a:off x="2500" y="5035680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📍Acceso 2 del Parque Industrial Toluca 2000</a:t>
            </a:r>
          </a:p>
        </p:txBody>
      </p:sp>
    </p:spTree>
    <p:extLst>
      <p:ext uri="{BB962C8B-B14F-4D97-AF65-F5344CB8AC3E}">
        <p14:creationId xmlns:p14="http://schemas.microsoft.com/office/powerpoint/2010/main" val="13823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1"/>
    </mc:Choice>
    <mc:Fallback xmlns="">
      <p:transition spd="slow" advTm="60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068" t="8231" r="8065" b="15129"/>
          <a:stretch/>
        </p:blipFill>
        <p:spPr>
          <a:xfrm>
            <a:off x="4297181" y="616185"/>
            <a:ext cx="5809963" cy="47353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6820" t="71577" r="23029" b="20587"/>
          <a:stretch/>
        </p:blipFill>
        <p:spPr>
          <a:xfrm rot="1839772">
            <a:off x="4086040" y="2312223"/>
            <a:ext cx="1180294" cy="512219"/>
          </a:xfrm>
          <a:prstGeom prst="rect">
            <a:avLst/>
          </a:prstGeom>
        </p:spPr>
      </p:pic>
      <p:cxnSp>
        <p:nvCxnSpPr>
          <p:cNvPr id="9" name="Conector recto de flecha 8"/>
          <p:cNvCxnSpPr>
            <a:cxnSpLocks/>
          </p:cNvCxnSpPr>
          <p:nvPr/>
        </p:nvCxnSpPr>
        <p:spPr>
          <a:xfrm>
            <a:off x="4002376" y="2898115"/>
            <a:ext cx="1351554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790691" y="2201069"/>
            <a:ext cx="2143541" cy="13940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ACCESO 2</a:t>
            </a:r>
          </a:p>
          <a:p>
            <a:pPr algn="ctr"/>
            <a:r>
              <a:rPr lang="es-MX" sz="2000" b="1" dirty="0"/>
              <a:t>Av. Toluca Colonia Guadalupe Victoria</a:t>
            </a:r>
          </a:p>
        </p:txBody>
      </p:sp>
      <p:cxnSp>
        <p:nvCxnSpPr>
          <p:cNvPr id="11" name="Conector recto de flecha 10"/>
          <p:cNvCxnSpPr>
            <a:cxnSpLocks/>
            <a:stCxn id="14" idx="1"/>
          </p:cNvCxnSpPr>
          <p:nvPr/>
        </p:nvCxnSpPr>
        <p:spPr>
          <a:xfrm flipH="1" flipV="1">
            <a:off x="8463057" y="4783031"/>
            <a:ext cx="1075364" cy="5684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9538421" y="4783031"/>
            <a:ext cx="2475251" cy="1136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ACCESO 1 Carretera Toluca- Naucalpan km 52 </a:t>
            </a:r>
          </a:p>
        </p:txBody>
      </p:sp>
    </p:spTree>
    <p:extLst>
      <p:ext uri="{BB962C8B-B14F-4D97-AF65-F5344CB8AC3E}">
        <p14:creationId xmlns:p14="http://schemas.microsoft.com/office/powerpoint/2010/main" val="14013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4968" y="151861"/>
            <a:ext cx="7563386" cy="1445117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chemeClr val="bg2">
                    <a:lumMod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MEDIDAS ANTE LA NUEVA NORMALIDAD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3" y="1442367"/>
            <a:ext cx="1579808" cy="21640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25014" y="1764406"/>
            <a:ext cx="321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Se colocaron dispensadores gel antibacterial en el módulo de atención.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25014" y="3283209"/>
            <a:ext cx="359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No se brinda información a través de folletos, trípticos, etc.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82969" y="4373967"/>
            <a:ext cx="347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Las personas interesadas deberán llevar su propio bolígrafo y hoja de papel para tomar nota sobre la vacante de su interés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2675147"/>
            <a:ext cx="2486025" cy="24860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178085" y="1893194"/>
            <a:ext cx="356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Se colocaron </a:t>
            </a:r>
            <a:r>
              <a:rPr lang="es-MX" dirty="0" err="1">
                <a:solidFill>
                  <a:prstClr val="black"/>
                </a:solidFill>
              </a:rPr>
              <a:t>stickers</a:t>
            </a:r>
            <a:r>
              <a:rPr lang="es-MX" dirty="0">
                <a:solidFill>
                  <a:prstClr val="black"/>
                </a:solidFill>
              </a:rPr>
              <a:t> para indicar la sana distancia entre cada </a:t>
            </a:r>
            <a:r>
              <a:rPr lang="es-MX" dirty="0" err="1">
                <a:solidFill>
                  <a:prstClr val="black"/>
                </a:solidFill>
              </a:rPr>
              <a:t>pesona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19752" y="3477296"/>
            <a:ext cx="355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Se colocaron Micas protectoras en el módulo de atención para evitar el contacto directo con las personas. </a:t>
            </a:r>
          </a:p>
        </p:txBody>
      </p:sp>
    </p:spTree>
    <p:extLst>
      <p:ext uri="{BB962C8B-B14F-4D97-AF65-F5344CB8AC3E}">
        <p14:creationId xmlns:p14="http://schemas.microsoft.com/office/powerpoint/2010/main" val="90522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69773" y="1018166"/>
            <a:ext cx="8086165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5400" dirty="0">
                <a:latin typeface="Calibri" panose="020F0502020204030204" pitchFamily="34" charset="0"/>
                <a:cs typeface="Times New Roman" panose="02020603050405020304" pitchFamily="18" charset="0"/>
              </a:rPr>
              <a:t>www.toluca2000.com.mx</a:t>
            </a:r>
            <a:endParaRPr lang="es-MX" sz="5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-222" t="9393" r="1728" b="8607"/>
          <a:stretch/>
        </p:blipFill>
        <p:spPr>
          <a:xfrm>
            <a:off x="1699315" y="1999653"/>
            <a:ext cx="8856623" cy="41456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542868" y="5096435"/>
            <a:ext cx="2312894" cy="510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5"/>
    </mc:Choice>
    <mc:Fallback xmlns="">
      <p:transition spd="slow" advTm="106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13" t="10176" r="1949" b="5076"/>
          <a:stretch/>
        </p:blipFill>
        <p:spPr>
          <a:xfrm>
            <a:off x="1640541" y="1165115"/>
            <a:ext cx="9520518" cy="468435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938682" y="2124635"/>
            <a:ext cx="3173506" cy="15195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2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"/>
    </mc:Choice>
    <mc:Fallback xmlns="">
      <p:transition spd="slow" advTm="54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00302" y="273093"/>
            <a:ext cx="6640679" cy="800566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VACANTES ACTUALES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064" t="29117" r="34718" b="40525"/>
          <a:stretch/>
        </p:blipFill>
        <p:spPr>
          <a:xfrm>
            <a:off x="304799" y="1190169"/>
            <a:ext cx="11551662" cy="45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7"/>
    </mc:Choice>
    <mc:Fallback xmlns="">
      <p:transition spd="slow" advTm="15967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254</Words>
  <Application>Microsoft Office PowerPoint</Application>
  <PresentationFormat>Panorámica</PresentationFormat>
  <Paragraphs>44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Aharoni</vt:lpstr>
      <vt:lpstr>Aparajita</vt:lpstr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MEDIDAS ANTE LA NUEVA NORMALIDAD</vt:lpstr>
      <vt:lpstr>Presentación de PowerPoint</vt:lpstr>
      <vt:lpstr>Presentación de PowerPoint</vt:lpstr>
      <vt:lpstr>VACANTES ACTUALES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Coordinacion</cp:lastModifiedBy>
  <cp:revision>72</cp:revision>
  <dcterms:created xsi:type="dcterms:W3CDTF">2020-07-28T02:29:17Z</dcterms:created>
  <dcterms:modified xsi:type="dcterms:W3CDTF">2020-10-16T14:28:47Z</dcterms:modified>
</cp:coreProperties>
</file>